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57" r:id="rId5"/>
    <p:sldId id="258" r:id="rId6"/>
    <p:sldId id="261" r:id="rId7"/>
    <p:sldId id="262" r:id="rId8"/>
    <p:sldId id="264" r:id="rId9"/>
    <p:sldId id="271" r:id="rId10"/>
    <p:sldId id="263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5" d="100"/>
          <a:sy n="75" d="100"/>
        </p:scale>
        <p:origin x="-108" y="-6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BDA8F-2DD7-4245-8A33-A38747F32F0B}" type="datetimeFigureOut">
              <a:rPr lang="en-AU" smtClean="0"/>
              <a:t>17/11/2015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D754A-5D6F-4FFE-8B20-575B125486D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19888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BDA8F-2DD7-4245-8A33-A38747F32F0B}" type="datetimeFigureOut">
              <a:rPr lang="en-AU" smtClean="0"/>
              <a:t>17/11/2015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D754A-5D6F-4FFE-8B20-575B125486D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04366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BDA8F-2DD7-4245-8A33-A38747F32F0B}" type="datetimeFigureOut">
              <a:rPr lang="en-AU" smtClean="0"/>
              <a:t>17/11/2015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D754A-5D6F-4FFE-8B20-575B125486D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62398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BDA8F-2DD7-4245-8A33-A38747F32F0B}" type="datetimeFigureOut">
              <a:rPr lang="en-AU" smtClean="0"/>
              <a:t>17/11/2015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D754A-5D6F-4FFE-8B20-575B125486D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89600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BDA8F-2DD7-4245-8A33-A38747F32F0B}" type="datetimeFigureOut">
              <a:rPr lang="en-AU" smtClean="0"/>
              <a:t>17/11/2015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D754A-5D6F-4FFE-8B20-575B125486D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9286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BDA8F-2DD7-4245-8A33-A38747F32F0B}" type="datetimeFigureOut">
              <a:rPr lang="en-AU" smtClean="0"/>
              <a:t>17/11/2015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D754A-5D6F-4FFE-8B20-575B125486D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64746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BDA8F-2DD7-4245-8A33-A38747F32F0B}" type="datetimeFigureOut">
              <a:rPr lang="en-AU" smtClean="0"/>
              <a:t>17/11/2015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D754A-5D6F-4FFE-8B20-575B125486D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1719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BDA8F-2DD7-4245-8A33-A38747F32F0B}" type="datetimeFigureOut">
              <a:rPr lang="en-AU" smtClean="0"/>
              <a:t>17/11/2015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D754A-5D6F-4FFE-8B20-575B125486D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02272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BDA8F-2DD7-4245-8A33-A38747F32F0B}" type="datetimeFigureOut">
              <a:rPr lang="en-AU" smtClean="0"/>
              <a:t>17/11/2015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D754A-5D6F-4FFE-8B20-575B125486D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91977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BDA8F-2DD7-4245-8A33-A38747F32F0B}" type="datetimeFigureOut">
              <a:rPr lang="en-AU" smtClean="0"/>
              <a:t>17/11/2015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D754A-5D6F-4FFE-8B20-575B125486D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44855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BDA8F-2DD7-4245-8A33-A38747F32F0B}" type="datetimeFigureOut">
              <a:rPr lang="en-AU" smtClean="0"/>
              <a:t>17/11/2015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D754A-5D6F-4FFE-8B20-575B125486D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20476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CBDA8F-2DD7-4245-8A33-A38747F32F0B}" type="datetimeFigureOut">
              <a:rPr lang="en-AU" smtClean="0"/>
              <a:t>17/11/2015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0D754A-5D6F-4FFE-8B20-575B125486D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30318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41" y="332656"/>
            <a:ext cx="8881518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05822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087100" cy="817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11953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260648"/>
            <a:ext cx="8381631" cy="626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23257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51" y="156542"/>
            <a:ext cx="8741497" cy="6544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09030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11" y="9004"/>
            <a:ext cx="8802389" cy="6599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23257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02" y="149500"/>
            <a:ext cx="8747795" cy="6558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09030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1" y="-19720"/>
            <a:ext cx="9088338" cy="6812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80432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1"/>
            <a:ext cx="8784976" cy="658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4046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55" y="97852"/>
            <a:ext cx="8900889" cy="6662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0083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2765"/>
            <a:ext cx="8229600" cy="4525963"/>
          </a:xfrm>
        </p:spPr>
        <p:txBody>
          <a:bodyPr/>
          <a:lstStyle/>
          <a:p>
            <a:endParaRPr lang="en-A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32"/>
            <a:ext cx="8621700" cy="6458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8503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1310"/>
            <a:ext cx="9144000" cy="6135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81615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07" y="20488"/>
            <a:ext cx="8860181" cy="6691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11972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497" y="1"/>
            <a:ext cx="532474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28910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AU" sz="5400" b="1" dirty="0" smtClean="0">
                <a:solidFill>
                  <a:srgbClr val="FF0000"/>
                </a:solidFill>
              </a:rPr>
              <a:t>Most Common Martial Arts </a:t>
            </a:r>
          </a:p>
          <a:p>
            <a:pPr marL="0" indent="0" algn="ctr">
              <a:buNone/>
            </a:pPr>
            <a:r>
              <a:rPr lang="en-AU" sz="5400" b="1" dirty="0" smtClean="0">
                <a:solidFill>
                  <a:srgbClr val="FF0000"/>
                </a:solidFill>
              </a:rPr>
              <a:t>related injuries </a:t>
            </a:r>
          </a:p>
          <a:p>
            <a:pPr marL="0" indent="0" algn="ctr">
              <a:buNone/>
            </a:pPr>
            <a:r>
              <a:rPr lang="en-AU" sz="5400" b="1" dirty="0" smtClean="0">
                <a:solidFill>
                  <a:srgbClr val="FF0000"/>
                </a:solidFill>
              </a:rPr>
              <a:t>requiring first aid</a:t>
            </a:r>
            <a:endParaRPr lang="en-AU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2915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0835"/>
            <a:ext cx="8433680" cy="6376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34343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65" y="100732"/>
            <a:ext cx="8740070" cy="6502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35149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9</Words>
  <Application>Microsoft Office PowerPoint</Application>
  <PresentationFormat>On-screen Show (4:3)</PresentationFormat>
  <Paragraphs>3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gfiuser</dc:creator>
  <cp:lastModifiedBy>gfiuser</cp:lastModifiedBy>
  <cp:revision>2</cp:revision>
  <dcterms:created xsi:type="dcterms:W3CDTF">2015-11-17T01:50:55Z</dcterms:created>
  <dcterms:modified xsi:type="dcterms:W3CDTF">2015-11-17T02:13:52Z</dcterms:modified>
</cp:coreProperties>
</file>