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0B6E22-6302-43B2-9203-00B50E5F4B45}" v="1" dt="2021-09-25T01:31:54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0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Muleta" userId="ec0266c2695fa59e" providerId="LiveId" clId="{470B6E22-6302-43B2-9203-00B50E5F4B45}"/>
    <pc:docChg chg="modSld">
      <pc:chgData name="Michael Muleta" userId="ec0266c2695fa59e" providerId="LiveId" clId="{470B6E22-6302-43B2-9203-00B50E5F4B45}" dt="2021-09-25T01:32:02.703" v="4"/>
      <pc:docMkLst>
        <pc:docMk/>
      </pc:docMkLst>
      <pc:sldChg chg="addSp delSp modSp mod">
        <pc:chgData name="Michael Muleta" userId="ec0266c2695fa59e" providerId="LiveId" clId="{470B6E22-6302-43B2-9203-00B50E5F4B45}" dt="2021-09-25T01:32:02.703" v="4"/>
        <pc:sldMkLst>
          <pc:docMk/>
          <pc:sldMk cId="2264636207" sldId="256"/>
        </pc:sldMkLst>
        <pc:spChg chg="add del mod">
          <ac:chgData name="Michael Muleta" userId="ec0266c2695fa59e" providerId="LiveId" clId="{470B6E22-6302-43B2-9203-00B50E5F4B45}" dt="2021-09-25T01:32:02.703" v="4"/>
          <ac:spMkLst>
            <pc:docMk/>
            <pc:sldMk cId="2264636207" sldId="256"/>
            <ac:spMk id="6" creationId="{D7BD99E2-5229-405F-A88D-035A04C5DAB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864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265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41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96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95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8628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9940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717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922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272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810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9CBF5-8041-4747-A75D-A221D5F316B9}" type="datetimeFigureOut">
              <a:rPr lang="en-AU" smtClean="0"/>
              <a:t>25/09/2021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03187-31A1-4A90-941E-F27D593CFD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51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receipt&#10;&#10;Description automatically generated">
            <a:extLst>
              <a:ext uri="{FF2B5EF4-FFF2-40B4-BE49-F238E27FC236}">
                <a16:creationId xmlns:a16="http://schemas.microsoft.com/office/drawing/2014/main" id="{2FCDAA6D-6FEA-4626-9717-89E59F242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885" y="0"/>
            <a:ext cx="6993769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636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Muleta</dc:creator>
  <cp:lastModifiedBy>Michael Muleta</cp:lastModifiedBy>
  <cp:revision>1</cp:revision>
  <dcterms:created xsi:type="dcterms:W3CDTF">2021-09-25T01:26:57Z</dcterms:created>
  <dcterms:modified xsi:type="dcterms:W3CDTF">2021-09-25T01:32:04Z</dcterms:modified>
</cp:coreProperties>
</file>